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19" r:id="rId1"/>
  </p:sldMasterIdLst>
  <p:sldIdLst>
    <p:sldId id="25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8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2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7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8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3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4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7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1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6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kumimoji="1"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457CF9-7013-459B-B41A-26D166BF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0" y="481988"/>
            <a:ext cx="6664249" cy="523220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内科</a:t>
            </a:r>
            <a:r>
              <a:rPr kumimoji="1"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外来について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D987327D-35D5-469C-B0EF-3440E066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8" y="1208200"/>
            <a:ext cx="6576646" cy="7925392"/>
          </a:xfrm>
        </p:spPr>
        <p:txBody>
          <a:bodyPr>
            <a:normAutofit/>
          </a:bodyPr>
          <a:lstStyle/>
          <a:p>
            <a:pPr marL="25718" indent="0">
              <a:buNone/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２０２５年４月９日より、診療日を</a:t>
            </a:r>
            <a:endParaRPr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拡大し</a:t>
            </a:r>
            <a:r>
              <a:rPr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水曜日の午前中も診療を行い</a:t>
            </a:r>
            <a:endParaRPr lang="en-US" altLang="ja-JP" sz="28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  <a:endParaRPr lang="en-US" altLang="ja-JP" sz="28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14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内科外来予定表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3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ja-JP" altLang="en-US" sz="3400" b="1" dirty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3400" b="1" dirty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5718" indent="0">
              <a:buNone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　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小長谷医師の外来は予約制となります　　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5718" indent="0">
              <a:buNone/>
            </a:pPr>
            <a:endParaRPr lang="en-US" altLang="ja-JP" sz="3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897F85A-468D-46D5-B648-DAD6079A26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9"/>
            <a:ext cx="2215662" cy="26858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04560E1-9457-4135-BAAB-88B4E4D168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415" y="8875413"/>
            <a:ext cx="2215662" cy="26858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34520C-ECF3-4768-9E8D-6E2C281682EC}"/>
              </a:ext>
            </a:extLst>
          </p:cNvPr>
          <p:cNvSpPr txBox="1"/>
          <p:nvPr/>
        </p:nvSpPr>
        <p:spPr>
          <a:xfrm>
            <a:off x="3301002" y="8352193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２０２５年４月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横浜鶴見リハビリテーション病院　院長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8BE0D7C-405B-44E2-A6EF-8A142177E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826289"/>
              </p:ext>
            </p:extLst>
          </p:nvPr>
        </p:nvGraphicFramePr>
        <p:xfrm>
          <a:off x="383960" y="3556684"/>
          <a:ext cx="6119447" cy="3728347"/>
        </p:xfrm>
        <a:graphic>
          <a:graphicData uri="http://schemas.openxmlformats.org/drawingml/2006/table">
            <a:tbl>
              <a:tblPr/>
              <a:tblGrid>
                <a:gridCol w="1494693">
                  <a:extLst>
                    <a:ext uri="{9D8B030D-6E8A-4147-A177-3AD203B41FA5}">
                      <a16:colId xmlns:a16="http://schemas.microsoft.com/office/drawing/2014/main" val="846375199"/>
                    </a:ext>
                  </a:extLst>
                </a:gridCol>
                <a:gridCol w="967154">
                  <a:extLst>
                    <a:ext uri="{9D8B030D-6E8A-4147-A177-3AD203B41FA5}">
                      <a16:colId xmlns:a16="http://schemas.microsoft.com/office/drawing/2014/main" val="782111555"/>
                    </a:ext>
                  </a:extLst>
                </a:gridCol>
                <a:gridCol w="967153">
                  <a:extLst>
                    <a:ext uri="{9D8B030D-6E8A-4147-A177-3AD203B41FA5}">
                      <a16:colId xmlns:a16="http://schemas.microsoft.com/office/drawing/2014/main" val="125050394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345019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6647070"/>
                    </a:ext>
                  </a:extLst>
                </a:gridCol>
                <a:gridCol w="861647">
                  <a:extLst>
                    <a:ext uri="{9D8B030D-6E8A-4147-A177-3AD203B41FA5}">
                      <a16:colId xmlns:a16="http://schemas.microsoft.com/office/drawing/2014/main" val="281220931"/>
                    </a:ext>
                  </a:extLst>
                </a:gridCol>
              </a:tblGrid>
              <a:tr h="5002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水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木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金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16142"/>
                  </a:ext>
                </a:extLst>
              </a:tr>
              <a:tr h="16140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午前</a:t>
                      </a:r>
                      <a:b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受付時間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小長谷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（予約制）</a:t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譚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7654240"/>
                  </a:ext>
                </a:extLst>
              </a:tr>
              <a:tr h="161402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午後</a:t>
                      </a:r>
                      <a:b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受付時間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診療時間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b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00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藤野</a:t>
                      </a: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087" marR="8087" marT="8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440220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B519BF7-0BCC-0A9B-2690-AF5CE1D6D1D1}"/>
              </a:ext>
            </a:extLst>
          </p:cNvPr>
          <p:cNvCxnSpPr/>
          <p:nvPr/>
        </p:nvCxnSpPr>
        <p:spPr>
          <a:xfrm flipH="1">
            <a:off x="5647563" y="5671067"/>
            <a:ext cx="826477" cy="16130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17384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432</TotalTime>
  <Words>121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游ゴシック</vt:lpstr>
      <vt:lpstr>Corbel</vt:lpstr>
      <vt:lpstr>基礎</vt:lpstr>
      <vt:lpstr>内科外来について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安全管理のための指針</dc:title>
  <dc:creator>sakamoto</dc:creator>
  <cp:lastModifiedBy>H280-045</cp:lastModifiedBy>
  <cp:revision>63</cp:revision>
  <cp:lastPrinted>2022-03-17T07:37:21Z</cp:lastPrinted>
  <dcterms:created xsi:type="dcterms:W3CDTF">2018-04-23T00:16:45Z</dcterms:created>
  <dcterms:modified xsi:type="dcterms:W3CDTF">2025-03-31T00:36:12Z</dcterms:modified>
</cp:coreProperties>
</file>