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19" r:id="rId1"/>
  </p:sldMasterIdLst>
  <p:sldIdLst>
    <p:sldId id="257" r:id="rId2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33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243839"/>
            <a:ext cx="6583680" cy="865632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1176501"/>
            <a:ext cx="5606415" cy="390144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5159514"/>
            <a:ext cx="4931921" cy="1850887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4978400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48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724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1016000"/>
            <a:ext cx="1307306" cy="72136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1016000"/>
            <a:ext cx="4179094" cy="72136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77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88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564767"/>
            <a:ext cx="5606415" cy="390144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5539360"/>
            <a:ext cx="4932617" cy="1818408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5360544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235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743199"/>
            <a:ext cx="2674620" cy="536448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743200"/>
            <a:ext cx="2674620" cy="536448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746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668681"/>
            <a:ext cx="2674620" cy="103632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3628644"/>
            <a:ext cx="2674620" cy="451104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665376"/>
            <a:ext cx="2674620" cy="103632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3625763"/>
            <a:ext cx="2674620" cy="451104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983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176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19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463040"/>
            <a:ext cx="2125980" cy="231648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463040"/>
            <a:ext cx="3112229" cy="621792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3779520"/>
            <a:ext cx="2125980" cy="39014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16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463040"/>
            <a:ext cx="2125980" cy="231648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426464"/>
            <a:ext cx="3193277" cy="6193537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3779520"/>
            <a:ext cx="2125980" cy="38404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38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243840"/>
            <a:ext cx="6583680" cy="865632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812800"/>
            <a:ext cx="5554980" cy="1808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743200"/>
            <a:ext cx="5553490" cy="538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8298440"/>
            <a:ext cx="131010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8298440"/>
            <a:ext cx="265374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8298440"/>
            <a:ext cx="95974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612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29" r:id="rId10"/>
    <p:sldLayoutId id="2147484030" r:id="rId11"/>
  </p:sldLayoutIdLst>
  <p:hf sldNum="0"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kumimoji="1"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457CF9-7013-459B-B41A-26D166BF9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0" y="481988"/>
            <a:ext cx="6664249" cy="523220"/>
          </a:xfrm>
        </p:spPr>
        <p:txBody>
          <a:bodyPr>
            <a:noAutofit/>
          </a:bodyPr>
          <a:lstStyle/>
          <a:p>
            <a:pPr algn="ctr"/>
            <a:r>
              <a:rPr lang="ja-JP" altLang="en-US" sz="4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内科</a:t>
            </a:r>
            <a:r>
              <a:rPr kumimoji="1" lang="ja-JP" altLang="en-US" sz="4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外来について</a:t>
            </a:r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D987327D-35D5-469C-B0EF-3440E0665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8" y="1208200"/>
            <a:ext cx="6576646" cy="7925392"/>
          </a:xfrm>
        </p:spPr>
        <p:txBody>
          <a:bodyPr>
            <a:normAutofit/>
          </a:bodyPr>
          <a:lstStyle/>
          <a:p>
            <a:pPr marL="25718" indent="0">
              <a:buNone/>
            </a:pPr>
            <a:r>
              <a:rPr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２０２５年４月９日より、診療日を</a:t>
            </a:r>
            <a:endParaRPr lang="en-US" altLang="ja-JP" sz="2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r>
              <a:rPr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拡大し</a:t>
            </a:r>
            <a:r>
              <a:rPr lang="ja-JP" altLang="en-US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水曜日の午前中も診療を行い</a:t>
            </a:r>
            <a:endParaRPr lang="en-US" altLang="ja-JP" sz="28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r>
              <a:rPr lang="ja-JP" altLang="en-US" sz="2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ja-JP" altLang="en-US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ます。</a:t>
            </a:r>
            <a:endParaRPr lang="en-US" altLang="ja-JP" sz="28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endParaRPr lang="en-US" altLang="ja-JP" sz="14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r>
              <a:rPr lang="en-US" altLang="ja-JP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内科外来予定表</a:t>
            </a:r>
            <a:r>
              <a:rPr lang="en-US" altLang="ja-JP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endParaRPr lang="en-US" altLang="ja-JP" sz="2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r>
              <a:rPr lang="ja-JP" altLang="en-US" sz="4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2300" b="1" dirty="0">
              <a:solidFill>
                <a:srgbClr val="3333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endParaRPr lang="en-US" altLang="ja-JP" sz="3400" b="1" dirty="0">
              <a:solidFill>
                <a:srgbClr val="3333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endParaRPr lang="en-US" altLang="ja-JP" sz="3400" b="1" dirty="0">
              <a:solidFill>
                <a:srgbClr val="3333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endParaRPr lang="en-US" altLang="ja-JP" sz="3400" b="1" dirty="0">
              <a:solidFill>
                <a:srgbClr val="3333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endParaRPr lang="en-US" altLang="ja-JP" sz="3400" b="1" dirty="0">
              <a:solidFill>
                <a:srgbClr val="3333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endParaRPr lang="en-US" altLang="ja-JP" sz="3400" b="1" dirty="0">
              <a:solidFill>
                <a:srgbClr val="3333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r>
              <a:rPr lang="ja-JP" altLang="en-US" sz="3400" b="1" dirty="0">
                <a:solidFill>
                  <a:srgbClr val="3333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3400" b="1" dirty="0">
              <a:solidFill>
                <a:srgbClr val="3333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r>
              <a:rPr lang="en-US" altLang="ja-JP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注意事項</a:t>
            </a:r>
            <a:r>
              <a:rPr lang="en-US" altLang="ja-JP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5718" indent="0">
              <a:buNone/>
            </a:pP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　</a:t>
            </a:r>
            <a:r>
              <a:rPr lang="en-US" altLang="ja-JP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小長谷医師の外来は予約制となります　　</a:t>
            </a:r>
            <a:endParaRPr lang="en-US" altLang="ja-JP" sz="20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endParaRPr lang="en-US" altLang="ja-JP" sz="3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2897F85A-468D-46D5-B648-DAD6079A26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09"/>
            <a:ext cx="2215662" cy="268587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204560E1-9457-4135-BAAB-88B4E4D168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415" y="8875413"/>
            <a:ext cx="2215662" cy="268587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34520C-ECF3-4768-9E8D-6E2C281682EC}"/>
              </a:ext>
            </a:extLst>
          </p:cNvPr>
          <p:cNvSpPr txBox="1"/>
          <p:nvPr/>
        </p:nvSpPr>
        <p:spPr>
          <a:xfrm>
            <a:off x="3301002" y="8352193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２０２５年４月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横浜鶴見リハビリテーション病院　院長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D8BE0D7C-405B-44E2-A6EF-8A142177EF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5413"/>
              </p:ext>
            </p:extLst>
          </p:nvPr>
        </p:nvGraphicFramePr>
        <p:xfrm>
          <a:off x="383960" y="3556684"/>
          <a:ext cx="6119447" cy="3728347"/>
        </p:xfrm>
        <a:graphic>
          <a:graphicData uri="http://schemas.openxmlformats.org/drawingml/2006/table">
            <a:tbl>
              <a:tblPr/>
              <a:tblGrid>
                <a:gridCol w="1494693">
                  <a:extLst>
                    <a:ext uri="{9D8B030D-6E8A-4147-A177-3AD203B41FA5}">
                      <a16:colId xmlns:a16="http://schemas.microsoft.com/office/drawing/2014/main" val="846375199"/>
                    </a:ext>
                  </a:extLst>
                </a:gridCol>
                <a:gridCol w="967154">
                  <a:extLst>
                    <a:ext uri="{9D8B030D-6E8A-4147-A177-3AD203B41FA5}">
                      <a16:colId xmlns:a16="http://schemas.microsoft.com/office/drawing/2014/main" val="782111555"/>
                    </a:ext>
                  </a:extLst>
                </a:gridCol>
                <a:gridCol w="967153">
                  <a:extLst>
                    <a:ext uri="{9D8B030D-6E8A-4147-A177-3AD203B41FA5}">
                      <a16:colId xmlns:a16="http://schemas.microsoft.com/office/drawing/2014/main" val="125050394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3450190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96647070"/>
                    </a:ext>
                  </a:extLst>
                </a:gridCol>
                <a:gridCol w="861647">
                  <a:extLst>
                    <a:ext uri="{9D8B030D-6E8A-4147-A177-3AD203B41FA5}">
                      <a16:colId xmlns:a16="http://schemas.microsoft.com/office/drawing/2014/main" val="281220931"/>
                    </a:ext>
                  </a:extLst>
                </a:gridCol>
              </a:tblGrid>
              <a:tr h="50029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火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水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木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金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116142"/>
                  </a:ext>
                </a:extLst>
              </a:tr>
              <a:tr h="161402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午前</a:t>
                      </a:r>
                      <a:b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【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受付時間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】</a:t>
                      </a:r>
                      <a:b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：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：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</a:t>
                      </a:r>
                      <a:b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【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診療時間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】</a:t>
                      </a:r>
                      <a:b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：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00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：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00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小長谷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（予約制）</a:t>
                      </a:r>
                      <a:b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b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藤野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藤野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譚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藤野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17654240"/>
                  </a:ext>
                </a:extLst>
              </a:tr>
              <a:tr h="161402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午後</a:t>
                      </a:r>
                      <a:b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【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受付時間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】</a:t>
                      </a:r>
                      <a:b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：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00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：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</a:t>
                      </a:r>
                      <a:b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【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診療時間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】</a:t>
                      </a:r>
                      <a:b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：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00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：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00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藤野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藤野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藤野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7440220"/>
                  </a:ext>
                </a:extLst>
              </a:tr>
            </a:tbl>
          </a:graphicData>
        </a:graphic>
      </p:graphicFrame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2B519BF7-0BCC-0A9B-2690-AF5CE1D6D1D1}"/>
              </a:ext>
            </a:extLst>
          </p:cNvPr>
          <p:cNvCxnSpPr/>
          <p:nvPr/>
        </p:nvCxnSpPr>
        <p:spPr>
          <a:xfrm flipH="1">
            <a:off x="5647563" y="5671067"/>
            <a:ext cx="826477" cy="16130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1173844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基礎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基礎</Template>
  <TotalTime>433</TotalTime>
  <Words>121</Words>
  <Application>Microsoft Office PowerPoint</Application>
  <PresentationFormat>画面に合わせる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游ゴシック</vt:lpstr>
      <vt:lpstr>Corbel</vt:lpstr>
      <vt:lpstr>基礎</vt:lpstr>
      <vt:lpstr>内科外来について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安全管理のための指針</dc:title>
  <dc:creator>sakamoto</dc:creator>
  <cp:lastModifiedBy>H280-045</cp:lastModifiedBy>
  <cp:revision>64</cp:revision>
  <cp:lastPrinted>2022-03-17T07:37:21Z</cp:lastPrinted>
  <dcterms:created xsi:type="dcterms:W3CDTF">2018-04-23T00:16:45Z</dcterms:created>
  <dcterms:modified xsi:type="dcterms:W3CDTF">2025-04-07T07:06:46Z</dcterms:modified>
</cp:coreProperties>
</file>